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7"/>
  </p:sldMasterIdLst>
  <p:notesMasterIdLst>
    <p:notesMasterId r:id="rId34"/>
  </p:notesMasterIdLst>
  <p:handoutMasterIdLst>
    <p:handoutMasterId r:id="rId35"/>
  </p:handoutMasterIdLst>
  <p:sldIdLst/>
  <p:sldSz cx="9906000" cy="6858000" type="A4"/>
  <p:notesSz cx="6797675" cy="9874250"/>
  <p:defaultTextStyle>
    <a:defPPr>
      <a:defRPr lang="ko-KR"/>
    </a:defPPr>
    <a:lvl1pPr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618" userDrawn="1">
          <p15:clr>
            <a:srgbClr val="A4A3A4"/>
          </p15:clr>
        </p15:guide>
        <p15:guide id="3" orient="horz" pos="663" userDrawn="1">
          <p15:clr>
            <a:srgbClr val="A4A3A4"/>
          </p15:clr>
        </p15:guide>
        <p15:guide id="4" orient="horz" pos="4020">
          <p15:clr>
            <a:srgbClr val="A4A3A4"/>
          </p15:clr>
        </p15:guide>
        <p15:guide id="5" orient="horz" pos="935">
          <p15:clr>
            <a:srgbClr val="A4A3A4"/>
          </p15:clr>
        </p15:guide>
        <p15:guide id="6" pos="3120">
          <p15:clr>
            <a:srgbClr val="A4A3A4"/>
          </p15:clr>
        </p15:guide>
        <p15:guide id="7" pos="172">
          <p15:clr>
            <a:srgbClr val="A4A3A4"/>
          </p15:clr>
        </p15:guide>
        <p15:guide id="8" pos="6068">
          <p15:clr>
            <a:srgbClr val="A4A3A4"/>
          </p15:clr>
        </p15:guide>
        <p15:guide id="9" pos="5978">
          <p15:clr>
            <a:srgbClr val="A4A3A4"/>
          </p15:clr>
        </p15:guide>
        <p15:guide id="10" pos="262">
          <p15:clr>
            <a:srgbClr val="A4A3A4"/>
          </p15:clr>
        </p15:guide>
        <p15:guide id="11" orient="horz" pos="2069">
          <p15:clr>
            <a:srgbClr val="A4A3A4"/>
          </p15:clr>
        </p15:guide>
        <p15:guide id="12" orient="horz" pos="2976">
          <p15:clr>
            <a:srgbClr val="A4A3A4"/>
          </p15:clr>
        </p15:guide>
        <p15:guide id="13" orient="horz" pos="709">
          <p15:clr>
            <a:srgbClr val="A4A3A4"/>
          </p15:clr>
        </p15:guide>
        <p15:guide id="14" orient="horz" pos="890">
          <p15:clr>
            <a:srgbClr val="A4A3A4"/>
          </p15:clr>
        </p15:guide>
        <p15:guide id="15" pos="39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강민" initials="강" lastIdx="1" clrIdx="0">
    <p:extLst>
      <p:ext uri="{19B8F6BF-5375-455C-9EA6-DF929625EA0E}">
        <p15:presenceInfo xmlns:p15="http://schemas.microsoft.com/office/powerpoint/2012/main" userId="S::km1903@mju.ac.kr::b1b862da-8aa0-491c-b95b-eaf8b69eda9f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FF99"/>
    <a:srgbClr val="FFFFCC"/>
    <a:srgbClr val="CC00FF"/>
    <a:srgbClr val="33CC33"/>
    <a:srgbClr val="99FF99"/>
    <a:srgbClr val="FFCCFF"/>
    <a:srgbClr val="99FFCC"/>
    <a:srgbClr val="CC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792" autoAdjust="0"/>
    <p:restoredTop sz="99110" autoAdjust="0"/>
  </p:normalViewPr>
  <p:slideViewPr>
    <p:cSldViewPr>
      <p:cViewPr varScale="1">
        <p:scale>
          <a:sx n="69" d="100"/>
          <a:sy n="69" d="100"/>
        </p:scale>
        <p:origin x="32" y="960"/>
      </p:cViewPr>
      <p:guideLst>
        <p:guide orient="horz" pos="2160"/>
        <p:guide orient="horz" pos="618"/>
        <p:guide orient="horz" pos="663"/>
        <p:guide orient="horz" pos="4020"/>
        <p:guide orient="horz" pos="935"/>
        <p:guide pos="3120"/>
        <p:guide pos="172"/>
        <p:guide pos="6068"/>
        <p:guide pos="5978"/>
        <p:guide pos="262"/>
        <p:guide orient="horz" pos="2069"/>
        <p:guide orient="horz" pos="2976"/>
        <p:guide orient="horz" pos="709"/>
        <p:guide orient="horz" pos="890"/>
        <p:guide pos="398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7341"/>
    </p:cViewPr>
  </p:sorterViewPr>
  <p:notesViewPr>
    <p:cSldViewPr>
      <p:cViewPr varScale="1">
        <p:scale>
          <a:sx n="60" d="100"/>
          <a:sy n="60" d="100"/>
        </p:scale>
        <p:origin x="3274" y="67"/>
      </p:cViewPr>
      <p:guideLst>
        <p:guide orient="horz" pos="3110"/>
        <p:guide pos="2141"/>
      </p:guideLst>
    </p:cSldViewPr>
  </p:notesViewPr>
  <p:gridSpacing cx="72008" cy="72008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customXml" Target="../customXml/item4.xml"/><Relationship Id="rId5" Type="http://schemas.openxmlformats.org/officeDocument/2006/relationships/customXml" Target="../customXml/item5.xml"/><Relationship Id="rId6" Type="http://schemas.openxmlformats.org/officeDocument/2006/relationships/customXml" Target="../customXml/item6.xml"/><Relationship Id="rId7" Type="http://schemas.openxmlformats.org/officeDocument/2006/relationships/slideMaster" Target="slideMasters/slideMaster1.xml"/><Relationship Id="rId34" Type="http://schemas.openxmlformats.org/officeDocument/2006/relationships/notesMaster" Target="notesMasters/notesMaster1.xml"/><Relationship Id="rId35" Type="http://schemas.openxmlformats.org/officeDocument/2006/relationships/handoutMaster" Target="handoutMasters/handoutMaster1.xml"/><Relationship Id="rId36" Type="http://schemas.openxmlformats.org/officeDocument/2006/relationships/commentAuthors" Target="commentAuthors.xml"/><Relationship Id="rId37" Type="http://schemas.openxmlformats.org/officeDocument/2006/relationships/presProps" Target="presProps.xml"/><Relationship Id="rId38" Type="http://schemas.openxmlformats.org/officeDocument/2006/relationships/viewProps" Target="viewProps.xml"/><Relationship Id="rId39" Type="http://schemas.openxmlformats.org/officeDocument/2006/relationships/theme" Target="theme/theme1.xml"/><Relationship Id="rId40" Type="http://schemas.openxmlformats.org/officeDocument/2006/relationships/tableStyles" Target="tableStyles.xml"/></Relationships>
</file>

<file path=ppt/handoutMasters/_rels/handout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A5C46F-83BC-4330-9D8E-4424AB9BE468}" type="datetimeFigureOut">
              <a:rPr lang="ko-KR" altLang="en-US" smtClean="0"/>
              <a:pPr/>
              <a:t>2026-03-18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37895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688" y="937895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A5A211-7175-47BE-92CA-EF42C5D073A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0498784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FBE5C26F-9468-4E02-BDD9-2A70A004F851}" type="datetimeFigureOut">
              <a:rPr lang="ko-KR" altLang="en-US"/>
              <a:pPr>
                <a:defRPr/>
              </a:pPr>
              <a:t>2026-03-18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723900" y="739775"/>
            <a:ext cx="534987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450" y="4691063"/>
            <a:ext cx="5438775" cy="44418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/>
              <a:t>마스터 텍스트 스타일을 편집합니다</a:t>
            </a:r>
          </a:p>
          <a:p>
            <a:pPr lvl="1"/>
            <a:r>
              <a:rPr lang="ko-KR" altLang="en-US" noProof="0"/>
              <a:t>둘째 수준</a:t>
            </a:r>
          </a:p>
          <a:p>
            <a:pPr lvl="2"/>
            <a:r>
              <a:rPr lang="ko-KR" altLang="en-US" noProof="0"/>
              <a:t>셋째 수준</a:t>
            </a:r>
          </a:p>
          <a:p>
            <a:pPr lvl="3"/>
            <a:r>
              <a:rPr lang="ko-KR" altLang="en-US" noProof="0"/>
              <a:t>넷째 수준</a:t>
            </a:r>
          </a:p>
          <a:p>
            <a:pPr lvl="4"/>
            <a:r>
              <a:rPr lang="ko-KR" altLang="en-US" noProof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37895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49688" y="9378950"/>
            <a:ext cx="2946400" cy="49371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0" sz="1200" smtClean="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fld id="{94BA9EA7-6200-4199-96FE-BFD5E5962DD7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4256436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microsoft.com/office/2007/relationships/hdphoto" Target="../media/hdphoto1.wdp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hyperlink" Target="http://ctinc.co.kr/" TargetMode="External"/><Relationship Id="rId3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타원 7"/>
          <p:cNvSpPr/>
          <p:nvPr userDrawn="1"/>
        </p:nvSpPr>
        <p:spPr>
          <a:xfrm rot="960000">
            <a:off x="2892027" y="2362415"/>
            <a:ext cx="5982374" cy="3245277"/>
          </a:xfrm>
          <a:prstGeom prst="ellipse">
            <a:avLst/>
          </a:prstGeom>
          <a:solidFill>
            <a:srgbClr val="F5F6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Line 25"/>
          <p:cNvSpPr>
            <a:spLocks noChangeShapeType="1"/>
          </p:cNvSpPr>
          <p:nvPr userDrawn="1"/>
        </p:nvSpPr>
        <p:spPr bwMode="auto">
          <a:xfrm flipV="1">
            <a:off x="601663" y="3321497"/>
            <a:ext cx="9229725" cy="9525"/>
          </a:xfrm>
          <a:prstGeom prst="line">
            <a:avLst/>
          </a:prstGeom>
          <a:noFill/>
          <a:ln w="19050">
            <a:solidFill>
              <a:schemeClr val="bg1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6" name="Rectangle 26"/>
          <p:cNvSpPr>
            <a:spLocks noChangeArrowheads="1"/>
          </p:cNvSpPr>
          <p:nvPr userDrawn="1"/>
        </p:nvSpPr>
        <p:spPr bwMode="auto">
          <a:xfrm>
            <a:off x="582613" y="3269109"/>
            <a:ext cx="5727700" cy="4445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wrap="none" anchor="ctr"/>
          <a:lstStyle>
            <a:lvl1pPr latinLnBrk="1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hangingPunct="1"/>
            <a:endParaRPr kumimoji="0" lang="ko-KR" altLang="en-US" sz="1000" b="1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5336" y="-1325"/>
            <a:ext cx="4010664" cy="2324826"/>
          </a:xfrm>
          <a:prstGeom prst="rect">
            <a:avLst/>
          </a:prstGeom>
        </p:spPr>
      </p:pic>
      <p:sp>
        <p:nvSpPr>
          <p:cNvPr id="15" name="직사각형 14"/>
          <p:cNvSpPr/>
          <p:nvPr userDrawn="1"/>
        </p:nvSpPr>
        <p:spPr>
          <a:xfrm rot="10800000" flipV="1">
            <a:off x="601662" y="3259955"/>
            <a:ext cx="7087642" cy="45719"/>
          </a:xfrm>
          <a:prstGeom prst="rect">
            <a:avLst/>
          </a:prstGeom>
          <a:solidFill>
            <a:srgbClr val="B63026"/>
          </a:solidFill>
          <a:ln>
            <a:solidFill>
              <a:srgbClr val="B63026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584" dirty="0"/>
          </a:p>
        </p:txBody>
      </p:sp>
      <p:sp>
        <p:nvSpPr>
          <p:cNvPr id="21" name="자유형 20"/>
          <p:cNvSpPr/>
          <p:nvPr userDrawn="1"/>
        </p:nvSpPr>
        <p:spPr>
          <a:xfrm>
            <a:off x="2248930" y="799070"/>
            <a:ext cx="6236043" cy="4925674"/>
          </a:xfrm>
          <a:custGeom>
            <a:avLst/>
            <a:gdLst>
              <a:gd name="connsiteX0" fmla="*/ 6236043 w 6236043"/>
              <a:gd name="connsiteY0" fmla="*/ 0 h 4925674"/>
              <a:gd name="connsiteX1" fmla="*/ 4102443 w 6236043"/>
              <a:gd name="connsiteY1" fmla="*/ 4489622 h 4925674"/>
              <a:gd name="connsiteX2" fmla="*/ 0 w 6236043"/>
              <a:gd name="connsiteY2" fmla="*/ 4786184 h 4925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36043" h="4925674">
                <a:moveTo>
                  <a:pt x="6236043" y="0"/>
                </a:moveTo>
                <a:cubicBezTo>
                  <a:pt x="5688913" y="1845962"/>
                  <a:pt x="5141783" y="3691925"/>
                  <a:pt x="4102443" y="4489622"/>
                </a:cubicBezTo>
                <a:cubicBezTo>
                  <a:pt x="3063102" y="5287319"/>
                  <a:pt x="685113" y="4736757"/>
                  <a:pt x="0" y="4786184"/>
                </a:cubicBez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타원 21"/>
          <p:cNvSpPr/>
          <p:nvPr userDrawn="1"/>
        </p:nvSpPr>
        <p:spPr>
          <a:xfrm rot="960000">
            <a:off x="6839622" y="4214671"/>
            <a:ext cx="1449859" cy="922638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타원 23"/>
          <p:cNvSpPr/>
          <p:nvPr userDrawn="1"/>
        </p:nvSpPr>
        <p:spPr>
          <a:xfrm>
            <a:off x="6890143" y="4298417"/>
            <a:ext cx="123568" cy="115329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타원 24"/>
          <p:cNvSpPr/>
          <p:nvPr userDrawn="1"/>
        </p:nvSpPr>
        <p:spPr>
          <a:xfrm>
            <a:off x="9205787" y="2917964"/>
            <a:ext cx="123568" cy="115329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타원 25"/>
          <p:cNvSpPr/>
          <p:nvPr userDrawn="1"/>
        </p:nvSpPr>
        <p:spPr>
          <a:xfrm>
            <a:off x="3701774" y="5654973"/>
            <a:ext cx="123568" cy="115329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자유형 30"/>
          <p:cNvSpPr/>
          <p:nvPr userDrawn="1"/>
        </p:nvSpPr>
        <p:spPr>
          <a:xfrm>
            <a:off x="2248930" y="799070"/>
            <a:ext cx="6236043" cy="4925674"/>
          </a:xfrm>
          <a:custGeom>
            <a:avLst/>
            <a:gdLst>
              <a:gd name="connsiteX0" fmla="*/ 6236043 w 6236043"/>
              <a:gd name="connsiteY0" fmla="*/ 0 h 4925674"/>
              <a:gd name="connsiteX1" fmla="*/ 4102443 w 6236043"/>
              <a:gd name="connsiteY1" fmla="*/ 4489622 h 4925674"/>
              <a:gd name="connsiteX2" fmla="*/ 0 w 6236043"/>
              <a:gd name="connsiteY2" fmla="*/ 4786184 h 4925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36043" h="4925674">
                <a:moveTo>
                  <a:pt x="6236043" y="0"/>
                </a:moveTo>
                <a:cubicBezTo>
                  <a:pt x="5688913" y="1845962"/>
                  <a:pt x="5141783" y="3691925"/>
                  <a:pt x="4102443" y="4489622"/>
                </a:cubicBezTo>
                <a:cubicBezTo>
                  <a:pt x="3063102" y="5287319"/>
                  <a:pt x="685113" y="4736757"/>
                  <a:pt x="0" y="4786184"/>
                </a:cubicBezTo>
              </a:path>
            </a:pathLst>
          </a:cu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자유형 31"/>
          <p:cNvSpPr/>
          <p:nvPr userDrawn="1"/>
        </p:nvSpPr>
        <p:spPr>
          <a:xfrm>
            <a:off x="1371874" y="98854"/>
            <a:ext cx="7895698" cy="5296930"/>
          </a:xfrm>
          <a:custGeom>
            <a:avLst/>
            <a:gdLst>
              <a:gd name="connsiteX0" fmla="*/ 7471719 w 7592169"/>
              <a:gd name="connsiteY0" fmla="*/ 426638 h 5696810"/>
              <a:gd name="connsiteX1" fmla="*/ 7471719 w 7592169"/>
              <a:gd name="connsiteY1" fmla="*/ 517255 h 5696810"/>
              <a:gd name="connsiteX2" fmla="*/ 6853882 w 7592169"/>
              <a:gd name="connsiteY2" fmla="*/ 5575287 h 5696810"/>
              <a:gd name="connsiteX3" fmla="*/ 0 w 7592169"/>
              <a:gd name="connsiteY3" fmla="*/ 4125428 h 5696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92169" h="5696810">
                <a:moveTo>
                  <a:pt x="7471719" y="426638"/>
                </a:moveTo>
                <a:cubicBezTo>
                  <a:pt x="7523205" y="42892"/>
                  <a:pt x="7574692" y="-340853"/>
                  <a:pt x="7471719" y="517255"/>
                </a:cubicBezTo>
                <a:cubicBezTo>
                  <a:pt x="7368746" y="1375363"/>
                  <a:pt x="8099169" y="4973925"/>
                  <a:pt x="6853882" y="5575287"/>
                </a:cubicBezTo>
                <a:cubicBezTo>
                  <a:pt x="5608595" y="6176649"/>
                  <a:pt x="1136821" y="4362952"/>
                  <a:pt x="0" y="4125428"/>
                </a:cubicBezTo>
              </a:path>
            </a:pathLst>
          </a:custGeom>
          <a:noFill/>
          <a:ln>
            <a:solidFill>
              <a:schemeClr val="bg1">
                <a:lumMod val="75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334469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477"/>
          <p:cNvSpPr>
            <a:spLocks noChangeArrowheads="1"/>
          </p:cNvSpPr>
          <p:nvPr userDrawn="1"/>
        </p:nvSpPr>
        <p:spPr bwMode="auto">
          <a:xfrm>
            <a:off x="4759733" y="6535564"/>
            <a:ext cx="375423" cy="2308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fld id="{93673E58-CCB6-43C6-BA74-F98721B1DC0F}" type="slidenum">
              <a:rPr lang="en-US" altLang="ko-KR" sz="900" b="1" smtClean="0">
                <a:latin typeface="맑은 고딕" pitchFamily="50" charset="-127"/>
                <a:ea typeface="맑은 고딕" pitchFamily="50" charset="-127"/>
              </a:rPr>
              <a:pPr algn="ctr">
                <a:defRPr/>
              </a:pPr>
              <a:t>‹#›</a:t>
            </a:fld>
            <a:r>
              <a:rPr lang="en-US" altLang="ko-KR" sz="900" b="1">
                <a:latin typeface="맑은 고딕" pitchFamily="50" charset="-127"/>
                <a:ea typeface="맑은 고딕" pitchFamily="50" charset="-127"/>
              </a:rPr>
              <a:t> </a:t>
            </a:r>
            <a:endParaRPr lang="en-US" altLang="ko-KR" sz="900" b="1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4" name="Line 34"/>
          <p:cNvSpPr>
            <a:spLocks noChangeShapeType="1"/>
          </p:cNvSpPr>
          <p:nvPr userDrawn="1"/>
        </p:nvSpPr>
        <p:spPr bwMode="auto">
          <a:xfrm flipV="1">
            <a:off x="153988" y="6453188"/>
            <a:ext cx="9598025" cy="0"/>
          </a:xfrm>
          <a:prstGeom prst="line">
            <a:avLst/>
          </a:prstGeom>
          <a:noFill/>
          <a:ln w="19050">
            <a:solidFill>
              <a:schemeClr val="bg1">
                <a:lumMod val="65000"/>
              </a:schemeClr>
            </a:solidFill>
            <a:round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>
              <a:defRPr/>
            </a:pPr>
            <a:endParaRPr lang="ko-KR" altLang="en-US"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19" name="Line 4"/>
          <p:cNvSpPr>
            <a:spLocks noChangeShapeType="1"/>
          </p:cNvSpPr>
          <p:nvPr userDrawn="1"/>
        </p:nvSpPr>
        <p:spPr bwMode="auto">
          <a:xfrm>
            <a:off x="217488" y="652463"/>
            <a:ext cx="9534525" cy="3175"/>
          </a:xfrm>
          <a:prstGeom prst="line">
            <a:avLst/>
          </a:prstGeom>
          <a:noFill/>
          <a:ln w="57150" cmpd="thinThick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ko-KR" altLang="en-US">
              <a:latin typeface="굴림" pitchFamily="50" charset="-127"/>
              <a:ea typeface="굴림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494711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3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서울아산병원 로고">
            <a:extLst>
              <a:ext uri="{FF2B5EF4-FFF2-40B4-BE49-F238E27FC236}">
                <a16:creationId xmlns:a16="http://schemas.microsoft.com/office/drawing/2014/main" id="{45374D78-F601-4F86-8593-5CACEA3E9BC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457200"/>
            <a:ext cx="1965162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163661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,윗글박스-I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>
            <a:extLst>
              <a:ext uri="{FF2B5EF4-FFF2-40B4-BE49-F238E27FC236}">
                <a16:creationId xmlns:a16="http://schemas.microsoft.com/office/drawing/2014/main" id="{06A9CD19-A479-47E5-BA53-7FCE26275A90}"/>
              </a:ext>
            </a:extLst>
          </p:cNvPr>
          <p:cNvSpPr/>
          <p:nvPr userDrawn="1"/>
        </p:nvSpPr>
        <p:spPr>
          <a:xfrm>
            <a:off x="2" y="4"/>
            <a:ext cx="9895681" cy="8889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17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9820DBDA-E771-4215-8AC8-66A68B9DA361}"/>
              </a:ext>
            </a:extLst>
          </p:cNvPr>
          <p:cNvSpPr/>
          <p:nvPr userDrawn="1"/>
        </p:nvSpPr>
        <p:spPr>
          <a:xfrm>
            <a:off x="2" y="866145"/>
            <a:ext cx="9895681" cy="45719"/>
          </a:xfrm>
          <a:prstGeom prst="rect">
            <a:avLst/>
          </a:prstGeom>
          <a:solidFill>
            <a:srgbClr val="024D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17"/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05C81C92-8256-435B-9848-16F4AA7B7485}"/>
              </a:ext>
            </a:extLst>
          </p:cNvPr>
          <p:cNvSpPr/>
          <p:nvPr userDrawn="1"/>
        </p:nvSpPr>
        <p:spPr>
          <a:xfrm>
            <a:off x="0" y="866145"/>
            <a:ext cx="438986" cy="45719"/>
          </a:xfrm>
          <a:prstGeom prst="rect">
            <a:avLst/>
          </a:prstGeom>
          <a:solidFill>
            <a:srgbClr val="AFD1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17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8745E19C-F82D-4956-8C1C-21B5F90DA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577" y="0"/>
            <a:ext cx="9010848" cy="831600"/>
          </a:xfrm>
          <a:prstGeom prst="rect">
            <a:avLst/>
          </a:prstGeom>
        </p:spPr>
        <p:txBody>
          <a:bodyPr vert="horz" wrap="none" lIns="0" tIns="0" rIns="0" bIns="0" rtlCol="0" anchor="b">
            <a:noAutofit/>
          </a:bodyPr>
          <a:lstStyle>
            <a:lvl1pPr>
              <a:defRPr lang="ko-KR" altLang="en-US" sz="2518" b="1" spc="-118" baseline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 lvl="0"/>
            <a:r>
              <a:rPr lang="ko-KR" altLang="en-US" dirty="0"/>
              <a:t>마스터 제목 스타일 편집</a:t>
            </a: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8E019429-9D02-48A2-8757-DED035BF789B}"/>
              </a:ext>
            </a:extLst>
          </p:cNvPr>
          <p:cNvSpPr/>
          <p:nvPr userDrawn="1"/>
        </p:nvSpPr>
        <p:spPr>
          <a:xfrm>
            <a:off x="2" y="6489704"/>
            <a:ext cx="9895681" cy="368299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17"/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94C92A04-7BBA-D04C-8D0C-29D6F7565E8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0132" y="974634"/>
            <a:ext cx="9482959" cy="504551"/>
          </a:xfrm>
          <a:prstGeom prst="rect">
            <a:avLst/>
          </a:prstGeom>
        </p:spPr>
        <p:txBody>
          <a:bodyPr vert="horz" lIns="121934" tIns="60967" rIns="121934" bIns="60967" anchor="t"/>
          <a:lstStyle>
            <a:lvl1pPr marL="0" indent="0">
              <a:buNone/>
              <a:defRPr sz="1162" b="1">
                <a:ln w="952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Malgun Gothic" charset="0"/>
                <a:ea typeface="Malgun Gothic" charset="0"/>
                <a:cs typeface="Malgun Gothic" charset="0"/>
              </a:defRPr>
            </a:lvl1pPr>
          </a:lstStyle>
          <a:p>
            <a:pPr lvl="0"/>
            <a:endParaRPr lang="en-US" dirty="0"/>
          </a:p>
        </p:txBody>
      </p:sp>
      <p:pic>
        <p:nvPicPr>
          <p:cNvPr id="4" name="Picture 2" descr="씨티아이앤씨">
            <a:hlinkClick r:id="rId2" tooltip="씨티아이앤씨"/>
            <a:extLst>
              <a:ext uri="{FF2B5EF4-FFF2-40B4-BE49-F238E27FC236}">
                <a16:creationId xmlns:a16="http://schemas.microsoft.com/office/drawing/2014/main" id="{14E4D3BF-BF71-4F9C-8DE5-70ABC34B246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8617" y="6567080"/>
            <a:ext cx="527238" cy="239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Holder 4">
            <a:extLst>
              <a:ext uri="{FF2B5EF4-FFF2-40B4-BE49-F238E27FC236}">
                <a16:creationId xmlns:a16="http://schemas.microsoft.com/office/drawing/2014/main" id="{D9ED2FEE-7F2D-463A-AD16-F8C87F7B54DE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4845134" y="6574200"/>
            <a:ext cx="260269" cy="123111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 sz="630">
                <a:ln>
                  <a:solidFill>
                    <a:srgbClr val="8C9091">
                      <a:alpha val="0"/>
                    </a:srgbClr>
                  </a:solidFill>
                </a:ln>
                <a:solidFill>
                  <a:srgbClr val="4C4C4E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fld id="{B6F15528-21DE-4FAA-801E-634DDDAF4B2B}" type="slidenum">
              <a:rPr lang="en-US" altLang="ko-KR" smtClean="0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2042988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제목 개체 틀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제목 스타일 편집</a:t>
            </a:r>
          </a:p>
        </p:txBody>
      </p:sp>
      <p:sp>
        <p:nvSpPr>
          <p:cNvPr id="1027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0" sz="1200" smtClean="0">
                <a:solidFill>
                  <a:srgbClr val="262626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fld id="{16BE9A2C-6B06-40E7-842E-722EF69C2F41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3" r:id="rId1"/>
    <p:sldLayoutId id="2147483944" r:id="rId2"/>
    <p:sldLayoutId id="2147483946" r:id="rId3"/>
    <p:sldLayoutId id="2147483948" r:id="rId4"/>
  </p:sldLayoutIdLst>
  <p:hf hdr="0" ftr="0" dt="0"/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j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j-lt"/>
          <a:ea typeface="+mn-ea"/>
          <a:cs typeface="+mn-cs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j-lt"/>
          <a:ea typeface="+mn-ea"/>
          <a:cs typeface="+mn-cs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 bwMode="auto">
        <a:noFill/>
        <a:ln w="9525">
          <a:noFill/>
          <a:miter lim="800000"/>
          <a:headEnd/>
          <a:tailEnd/>
        </a:ln>
        <a:effectLst/>
      </a:spPr>
      <a:bodyPr wrap="none" lIns="36000" tIns="36000" rIns="36000" bIns="36000">
        <a:spAutoFit/>
      </a:bodyPr>
      <a:lstStyle>
        <a:defPPr>
          <a:defRPr sz="1000" dirty="0" err="1">
            <a:latin typeface="+mn-ea"/>
            <a:ea typeface="+mn-ea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6.xml"/></Relationships>
</file>

<file path=customXml/item1.xml><?xml version="1.0" encoding="utf-8"?>
<?mso-contentType ?>
<PolicyDirtyBag xmlns="microsoft.office.server.policy.changes">
  <Microsoft.Office.RecordsManagement.PolicyFeatures.Expiration op="Change"/>
</PolicyDirtyBag>
</file>

<file path=customXml/item2.xml><?xml version="1.0" encoding="utf-8"?>
<?mso-contentType ?>
<p:Policy xmlns:p="office.server.policy" id="153c0b23-f7a0-4460-a0b9-c605d989e588" local="false">
  <p:Name>Auditing Policy</p:Name>
  <p:Description/>
  <p:Statement/>
  <p:PolicyItems>
    <p:PolicyItem featureId="Microsoft.Office.RecordsManagement.PolicyFeatures.PolicyAudit" staticId="0x0101008FB61EF3E520414ABD20193E7DBB6623|-1796855214" UniqueId="7c44ffcc-4b8e-4396-b47e-618a25bf95ff">
      <p:Name>Auditing</p:Name>
      <p:Description>Audits user actions on documents and list items to the Audit Log.</p:Description>
      <p:CustomData>
        <Audit>
          <MoveCopy/>
          <DeleteRestore/>
        </Audit>
      </p:CustomData>
    </p:PolicyItem>
  </p:PolicyItems>
</p:Policy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642b85d8-9f31-4c9f-a1ae-f00410f0e246">2011-128-25398</_dlc_DocId>
    <_dlc_DocIdUrl xmlns="642b85d8-9f31-4c9f-a1ae-f00410f0e246">
      <Url>http://mssp/Live/IT/_layouts/DocIdRedir.aspx?ID=2011-128-25398</Url>
      <Description>2011-128-25398</Description>
    </_dlc_DocIdUrl>
    <TaxKeywordTaxHTField xmlns="642b85d8-9f31-4c9f-a1ae-f00410f0e246">
      <Terms xmlns="http://schemas.microsoft.com/office/infopath/2007/PartnerControls"/>
    </TaxKeywordTaxHTField>
    <Due_x0020_Modify xmlns="02d25b6c-8312-4d72-b4a0-b51fe852b9f2" xsi:nil="true"/>
    <TaxCatchAll xmlns="642b85d8-9f31-4c9f-a1ae-f00410f0e246"/>
    <_dlc_BarcodeImage xmlns="02d25b6c-8312-4d72-b4a0-b51fe852b9f2" xsi:nil="true"/>
  </documentManagement>
</p:properties>
</file>

<file path=customXml/item5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6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FB61EF3E520414ABD20193E7DBB6623" ma:contentTypeVersion="270" ma:contentTypeDescription="Create a new document." ma:contentTypeScope="" ma:versionID="9b29b4233fe192b053ed51491544b0d8">
  <xsd:schema xmlns:xsd="http://www.w3.org/2001/XMLSchema" xmlns:xs="http://www.w3.org/2001/XMLSchema" xmlns:p="http://schemas.microsoft.com/office/2006/metadata/properties" xmlns:ns1="http://schemas.microsoft.com/sharepoint/v3" xmlns:ns2="642b85d8-9f31-4c9f-a1ae-f00410f0e246" xmlns:ns3="02d25b6c-8312-4d72-b4a0-b51fe852b9f2" targetNamespace="http://schemas.microsoft.com/office/2006/metadata/properties" ma:root="true" ma:fieldsID="fa7ad21acf0f6de090002ae3fbb27222" ns1:_="" ns2:_="" ns3:_="">
    <xsd:import namespace="http://schemas.microsoft.com/sharepoint/v3"/>
    <xsd:import namespace="642b85d8-9f31-4c9f-a1ae-f00410f0e246"/>
    <xsd:import namespace="02d25b6c-8312-4d72-b4a0-b51fe852b9f2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Due_x0020_Modify" minOccurs="0"/>
                <xsd:element ref="ns2:TaxKeywordTaxHTField" minOccurs="0"/>
                <xsd:element ref="ns2:TaxCatchAll" minOccurs="0"/>
                <xsd:element ref="ns3:_dlc_BarcodeValue" minOccurs="0"/>
                <xsd:element ref="ns3:_dlc_BarcodeImage" minOccurs="0"/>
                <xsd:element ref="ns3:_dlc_BarcodePreview" minOccurs="0"/>
                <xsd:element ref="ns1:_dlc_Exempt" minOccurs="0"/>
                <xsd:element ref="ns1:_dlc_ExpireDateSaved" minOccurs="0"/>
                <xsd:element ref="ns1:_dlc_Expire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dlc_Exempt" ma:index="18" nillable="true" ma:displayName="Exempt from Policy" ma:hidden="true" ma:internalName="_dlc_Exempt" ma:readOnly="true">
      <xsd:simpleType>
        <xsd:restriction base="dms:Unknown"/>
      </xsd:simpleType>
    </xsd:element>
    <xsd:element name="_dlc_ExpireDateSaved" ma:index="19" nillable="true" ma:displayName="Original Expiration Date" ma:hidden="true" ma:internalName="_dlc_ExpireDateSaved" ma:readOnly="true">
      <xsd:simpleType>
        <xsd:restriction base="dms:DateTime"/>
      </xsd:simpleType>
    </xsd:element>
    <xsd:element name="_dlc_ExpireDate" ma:index="20" nillable="true" ma:displayName="Expiration Date" ma:description="" ma:hidden="true" ma:indexed="true" ma:internalName="_dlc_ExpireDat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2b85d8-9f31-4c9f-a1ae-f00410f0e246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영구 ID" ma:description="추가 시 ID를 유지합니다." ma:hidden="true" ma:internalName="_dlc_DocIdPersistId" ma:readOnly="true">
      <xsd:simpleType>
        <xsd:restriction base="dms:Boolean"/>
      </xsd:simpleType>
    </xsd:element>
    <xsd:element name="TaxKeywordTaxHTField" ma:index="13" nillable="true" ma:taxonomy="true" ma:internalName="TaxKeywordTaxHTField" ma:taxonomyFieldName="TaxKeyword" ma:displayName="Enterprise Keywords" ma:fieldId="{23f27201-bee3-471e-b2e7-b64fd8b7ca38}" ma:taxonomyMulti="true" ma:sspId="8026eec6-c9c3-48d7-b08c-fb353659f70b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14" nillable="true" ma:displayName="분류 통합 열" ma:hidden="true" ma:list="{01da6af3-12ec-4502-8733-501c718a1b0b}" ma:internalName="TaxCatchAll" ma:showField="CatchAllData" ma:web="642b85d8-9f31-4c9f-a1ae-f00410f0e24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2d25b6c-8312-4d72-b4a0-b51fe852b9f2" elementFormDefault="qualified">
    <xsd:import namespace="http://schemas.microsoft.com/office/2006/documentManagement/types"/>
    <xsd:import namespace="http://schemas.microsoft.com/office/infopath/2007/PartnerControls"/>
    <xsd:element name="Due_x0020_Modify" ma:index="11" nillable="true" ma:displayName="Due Modify" ma:format="DateOnly" ma:internalName="Due_x0020_Modify">
      <xsd:simpleType>
        <xsd:restriction base="dms:DateTime"/>
      </xsd:simpleType>
    </xsd:element>
    <xsd:element name="_dlc_BarcodeValue" ma:index="15" nillable="true" ma:displayName="Barcode Value" ma:description="The value of the barcode assigned to this item." ma:internalName="_dlc_BarcodeValue" ma:readOnly="true">
      <xsd:simpleType>
        <xsd:restriction base="dms:Text"/>
      </xsd:simpleType>
    </xsd:element>
    <xsd:element name="_dlc_BarcodeImage" ma:index="16" nillable="true" ma:displayName="Barcode Image" ma:description="" ma:hidden="true" ma:internalName="_dlc_BarcodeImage" ma:readOnly="false">
      <xsd:simpleType>
        <xsd:restriction base="dms:Note"/>
      </xsd:simpleType>
    </xsd:element>
    <xsd:element name="_dlc_BarcodePreview" ma:index="17" nillable="true" ma:displayName="Barcode" ma:description="The barcode assigned to this item." ma:format="Image" ma:hidden="true" ma:internalName="_dlc_BarcodePreview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93D92C8-A421-47A6-AAFB-C3962E9685E5}">
  <ds:schemaRefs>
    <ds:schemaRef ds:uri="microsoft.office.server.policy.changes"/>
  </ds:schemaRefs>
</ds:datastoreItem>
</file>

<file path=customXml/itemProps2.xml><?xml version="1.0" encoding="utf-8"?>
<ds:datastoreItem xmlns:ds="http://schemas.openxmlformats.org/officeDocument/2006/customXml" ds:itemID="{EF200CDD-BE3A-41FB-9026-1F648493341A}">
  <ds:schemaRefs>
    <ds:schemaRef ds:uri="office.server.policy"/>
  </ds:schemaRefs>
</ds:datastoreItem>
</file>

<file path=customXml/itemProps3.xml><?xml version="1.0" encoding="utf-8"?>
<ds:datastoreItem xmlns:ds="http://schemas.openxmlformats.org/officeDocument/2006/customXml" ds:itemID="{3220B97D-5AFD-46B6-91E0-F9DE6F01EFD4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9DABACFF-BC3D-4B15-AF8E-95359A5B239F}">
  <ds:schemaRefs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www.w3.org/XML/1998/namespace"/>
    <ds:schemaRef ds:uri="02d25b6c-8312-4d72-b4a0-b51fe852b9f2"/>
    <ds:schemaRef ds:uri="http://schemas.microsoft.com/sharepoint/v3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642b85d8-9f31-4c9f-a1ae-f00410f0e246"/>
  </ds:schemaRefs>
</ds:datastoreItem>
</file>

<file path=customXml/itemProps5.xml><?xml version="1.0" encoding="utf-8"?>
<ds:datastoreItem xmlns:ds="http://schemas.openxmlformats.org/officeDocument/2006/customXml" ds:itemID="{34CE7C28-06AD-4EF7-B53F-1D8D10B748E7}">
  <ds:schemaRefs>
    <ds:schemaRef ds:uri="http://schemas.microsoft.com/sharepoint/v3/contenttype/forms"/>
  </ds:schemaRefs>
</ds:datastoreItem>
</file>

<file path=customXml/itemProps6.xml><?xml version="1.0" encoding="utf-8"?>
<ds:datastoreItem xmlns:ds="http://schemas.openxmlformats.org/officeDocument/2006/customXml" ds:itemID="{B6F0A7EC-0A77-4892-AC6F-D644E13C75F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42b85d8-9f31-4c9f-a1ae-f00410f0e246"/>
    <ds:schemaRef ds:uri="02d25b6c-8312-4d72-b4a0-b51fe852b9f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18030</TotalTime>
  <Words>2346</Words>
  <Application>Microsoft Office PowerPoint</Application>
  <PresentationFormat>A4 용지(210x297mm)</PresentationFormat>
  <Paragraphs>1363</Paragraphs>
  <Slides>26</Slides>
  <Notes>3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26</vt:i4>
      </vt:variant>
    </vt:vector>
  </HeadingPairs>
  <TitlesOfParts>
    <vt:vector size="33" baseType="lpstr">
      <vt:lpstr>굴림</vt:lpstr>
      <vt:lpstr>Malgun Gothic</vt:lpstr>
      <vt:lpstr>Malgun Gothic</vt:lpstr>
      <vt:lpstr>Arial</vt:lpstr>
      <vt:lpstr>Courier New</vt:lpstr>
      <vt:lpstr>Times New Roman</vt:lpstr>
      <vt:lpstr>Office 테마</vt:lpstr>
      <vt:lpstr>PowerPoint 프레젠테이션</vt:lpstr>
      <vt:lpstr>1. 납품 장비 현황 1.1  납품목록 (HW 및 SW)</vt:lpstr>
      <vt:lpstr>1. 납품 장비 현황 1.1  납품목록 (HW 및 SW)</vt:lpstr>
      <vt:lpstr>2. 시스템 구축 결과 2.1  주 센터 주요 시스템 구성내역  (센터 N/W 구성 내역)</vt:lpstr>
      <vt:lpstr>2. 시스템 구축 결과 2.1  주 센터 주요 시스템 구성내역  (센터 N/W 구성 내역)</vt:lpstr>
      <vt:lpstr>2. 시스템 구축 결과 2.2  랙 실장도</vt:lpstr>
      <vt:lpstr>3. 장비 (HW/SW) 납품 현황 3.1  가상화 Appliance (Nutanix)</vt:lpstr>
      <vt:lpstr>3. 장비 (HW/SW) 납품 현황 3.1  가상화 Appliance (Nutanix)</vt:lpstr>
      <vt:lpstr>3. 장비 (HW/SW) 납품 현황 3.1  가상화 Appliance (Nutanix)</vt:lpstr>
      <vt:lpstr>3. 장비 (HW/SW) 납품 현황 3.1  가상화 Appliance (Nutanix)</vt:lpstr>
      <vt:lpstr>3. 장비 (HW/SW) 납품 현황 3.1  가상화 Appliance (Nutanix)</vt:lpstr>
      <vt:lpstr>3. 장비 (HW/SW) 납품 현황 3.1  가상화 Appliance (Nutanix)</vt:lpstr>
      <vt:lpstr>3. 장비 (HW/SW) 납품 현황 3.1  가상화 Appliance (Nutanix)</vt:lpstr>
      <vt:lpstr>3. 장비 (HW/SW) 납품 현황 3.1  가상화 Appliance (Nutanix)</vt:lpstr>
      <vt:lpstr>3. 장비 (HW/SW) 납품 현황 3.1  가상화 Appliance (Nutanix)</vt:lpstr>
      <vt:lpstr>3. 장비 (HW/SW) 납품 현황 3.1  가상화 Appliance (Nutanix)</vt:lpstr>
      <vt:lpstr>3. 장비 (HW/SW) 납품 현황 3.1  가상화 Appliance (Nutanix)</vt:lpstr>
      <vt:lpstr>3. 장비 (HW/SW) 납품 현황 3.1  가상화 Appliance (Nutanix)</vt:lpstr>
      <vt:lpstr>3. 장비 (HW/SW) 납품 현황 3.1  가상화 Appliance (Nutanix)</vt:lpstr>
      <vt:lpstr>3. 장비 (HW/SW) 납품 현황 3.1  가상화 Appliance (Nutanix)</vt:lpstr>
      <vt:lpstr>3. 장비 (HW/SW) 납품 현황 3.1  가상화 Appliance (Nutanix)</vt:lpstr>
      <vt:lpstr>3. 장비 (HW/SW) 납품 현황 3.1  가상화 Appliance (Nutanix)</vt:lpstr>
      <vt:lpstr>3. 장비 (HW/SW) 납품 현황 3.1  가상화 Appliance (Nutanix)</vt:lpstr>
      <vt:lpstr>3. 장비 (HW/SW) 납품 현황 3.1  가상화 Appliance (Nutanix)</vt:lpstr>
      <vt:lpstr>3. 장비 (HW/SW) 납품 현황 3.2  Nutanix 솔루션 라이선스</vt:lpstr>
      <vt:lpstr>4. 납품 확인 4.1 납품 확인</vt:lpstr>
    </vt:vector>
  </TitlesOfParts>
  <Company>BSDKorea Network,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고객정보 보호 솔루션 제안</dc:title>
  <dc:creator>GQ.Park</dc:creator>
  <cp:lastModifiedBy>승민 이</cp:lastModifiedBy>
  <cp:revision>1426</cp:revision>
  <dcterms:created xsi:type="dcterms:W3CDTF">2008-10-01T06:16:44Z</dcterms:created>
  <dcterms:modified xsi:type="dcterms:W3CDTF">2026-03-18T09:11:10Z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policyId">
    <vt:lpwstr/>
  </property>
  <property fmtid="{D5CDD505-2E9C-101B-9397-08002B2CF9AE}" pid="3" name="_dlc_DocIdItemGuid">
    <vt:lpwstr>11fb5c0b-fa16-4705-8a0b-663858dd9353</vt:lpwstr>
  </property>
  <property fmtid="{D5CDD505-2E9C-101B-9397-08002B2CF9AE}" pid="4" name="ContentTypeId">
    <vt:lpwstr>0x0101008FB61EF3E520414ABD20193E7DBB6623</vt:lpwstr>
  </property>
  <property fmtid="{D5CDD505-2E9C-101B-9397-08002B2CF9AE}" pid="5" name="ItemRetentionFormula">
    <vt:lpwstr/>
  </property>
  <property fmtid="{D5CDD505-2E9C-101B-9397-08002B2CF9AE}" pid="6" name="TaxKeyword">
    <vt:lpwstr/>
  </property>
</Properties>
</file>